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18"/>
    <p:restoredTop sz="94694"/>
  </p:normalViewPr>
  <p:slideViewPr>
    <p:cSldViewPr snapToGrid="0">
      <p:cViewPr>
        <p:scale>
          <a:sx n="24" d="100"/>
          <a:sy n="24" d="100"/>
        </p:scale>
        <p:origin x="1952" y="-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4962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483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1624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7490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67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5050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14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0051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203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85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4115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B4CE-255F-124E-A493-596A78627887}" type="datetimeFigureOut">
              <a:rPr kumimoji="1" lang="zh-TW" altLang="en-US" smtClean="0"/>
              <a:t>2023/12/19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FCDD-2885-AA44-8274-BEA0133D5F09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10" name="圖片 9" descr="一張含有 文字, 字型, 螢幕擷取畫面, 標誌 的圖片&#10;&#10;自動產生的描述">
            <a:extLst>
              <a:ext uri="{FF2B5EF4-FFF2-40B4-BE49-F238E27FC236}">
                <a16:creationId xmlns:a16="http://schemas.microsoft.com/office/drawing/2014/main" id="{7831330E-E762-C856-8221-5A11E570FBC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37991143"/>
            <a:ext cx="30289095" cy="4812620"/>
          </a:xfrm>
          <a:prstGeom prst="rect">
            <a:avLst/>
          </a:prstGeom>
        </p:spPr>
      </p:pic>
      <p:pic>
        <p:nvPicPr>
          <p:cNvPr id="11" name="圖片 10" descr="一張含有 文字, 字型, 螢幕擷取畫面, 標誌 的圖片&#10;&#10;自動產生的描述">
            <a:extLst>
              <a:ext uri="{FF2B5EF4-FFF2-40B4-BE49-F238E27FC236}">
                <a16:creationId xmlns:a16="http://schemas.microsoft.com/office/drawing/2014/main" id="{671ACB1D-D6A5-E4FC-CBB0-78E151F3D3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61000"/>
          </a:blip>
          <a:srcRect r="89693"/>
          <a:stretch/>
        </p:blipFill>
        <p:spPr>
          <a:xfrm>
            <a:off x="27167438" y="37991143"/>
            <a:ext cx="3121658" cy="481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96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溫宛婷</dc:creator>
  <cp:lastModifiedBy>林承寰 Lin, Chen-Huan</cp:lastModifiedBy>
  <cp:revision>2</cp:revision>
  <dcterms:created xsi:type="dcterms:W3CDTF">2023-07-12T05:30:42Z</dcterms:created>
  <dcterms:modified xsi:type="dcterms:W3CDTF">2023-12-19T03:40:37Z</dcterms:modified>
</cp:coreProperties>
</file>